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3" r:id="rId4"/>
    <p:sldId id="256" r:id="rId5"/>
    <p:sldId id="257" r:id="rId6"/>
    <p:sldId id="258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5" y="6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4F59-7F69-4114-BB2E-7EF17AEC32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C036-CA8B-40CE-A8A4-9B3BDBBDD5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附件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514985" y="2034540"/>
            <a:ext cx="10515600" cy="1986915"/>
          </a:xfrm>
        </p:spPr>
        <p:txBody>
          <a:bodyPr>
            <a:normAutofit fontScale="90000" lnSpcReduction="10000"/>
          </a:bodyPr>
          <a:p>
            <a:pPr marL="0" indent="0" algn="ctr">
              <a:buNone/>
            </a:pPr>
            <a:endParaRPr lang="zh-CN" altLang="en-US" sz="7200">
              <a:latin typeface="方正黑体_GBK" panose="02000000000000000000" charset="-122"/>
              <a:ea typeface="方正黑体_GBK" panose="02000000000000000000" charset="-122"/>
            </a:endParaRPr>
          </a:p>
          <a:p>
            <a:pPr marL="0" indent="0" algn="ctr">
              <a:buNone/>
            </a:pPr>
            <a:r>
              <a:rPr lang="zh-CN" altLang="en-US" sz="7200">
                <a:latin typeface="方正黑体_GBK" panose="02000000000000000000" charset="-122"/>
                <a:ea typeface="方正黑体_GBK" panose="02000000000000000000" charset="-122"/>
              </a:rPr>
              <a:t>展板模板</a:t>
            </a:r>
            <a:endParaRPr lang="zh-CN" altLang="en-US" sz="7200">
              <a:latin typeface="方正黑体_GBK" panose="02000000000000000000" charset="-122"/>
              <a:ea typeface="方正黑体_GBK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66243" y="2351995"/>
            <a:ext cx="8849835" cy="4345447"/>
            <a:chOff x="158437" y="2171293"/>
            <a:chExt cx="9544838" cy="4686707"/>
          </a:xfrm>
        </p:grpSpPr>
        <p:grpSp>
          <p:nvGrpSpPr>
            <p:cNvPr id="12" name="组合 11"/>
            <p:cNvGrpSpPr/>
            <p:nvPr/>
          </p:nvGrpSpPr>
          <p:grpSpPr>
            <a:xfrm>
              <a:off x="158437" y="2171293"/>
              <a:ext cx="4625741" cy="4686706"/>
              <a:chOff x="158437" y="2171293"/>
              <a:chExt cx="4625741" cy="4686706"/>
            </a:xfrm>
          </p:grpSpPr>
          <p:pic>
            <p:nvPicPr>
              <p:cNvPr id="8" name="图片 7"/>
              <p:cNvPicPr>
                <a:picLocks noChangeAspect="true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false"/>
                  </a:ext>
                </a:extLst>
              </a:blip>
              <a:stretch>
                <a:fillRect/>
              </a:stretch>
            </p:blipFill>
            <p:spPr>
              <a:xfrm>
                <a:off x="158437" y="2171293"/>
                <a:ext cx="4625741" cy="4686706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true"/>
              </p:cNvPicPr>
              <p:nvPr/>
            </p:nvPicPr>
            <p:blipFill rotWithShape="true">
              <a:blip r:embed="rId1">
                <a:extLst>
                  <a:ext uri="{28A0092B-C50C-407E-A947-70E740481C1C}">
                    <a14:useLocalDpi xmlns:a14="http://schemas.microsoft.com/office/drawing/2010/main" val="false"/>
                  </a:ext>
                </a:extLst>
              </a:blip>
              <a:srcRect l="10515" t="72019" r="5578" b="3281"/>
              <a:stretch>
                <a:fillRect/>
              </a:stretch>
            </p:blipFill>
            <p:spPr>
              <a:xfrm>
                <a:off x="2927215" y="2316799"/>
                <a:ext cx="1825487" cy="304481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false"/>
                </a:ext>
              </a:extLst>
            </a:blip>
            <a:stretch>
              <a:fillRect/>
            </a:stretch>
          </p:blipFill>
          <p:spPr>
            <a:xfrm>
              <a:off x="4995708" y="2171294"/>
              <a:ext cx="4707567" cy="4686706"/>
            </a:xfrm>
            <a:prstGeom prst="rect">
              <a:avLst/>
            </a:prstGeom>
          </p:spPr>
        </p:pic>
      </p:grpSp>
      <p:sp>
        <p:nvSpPr>
          <p:cNvPr id="14" name="文本框 13"/>
          <p:cNvSpPr txBox="true"/>
          <p:nvPr/>
        </p:nvSpPr>
        <p:spPr>
          <a:xfrm>
            <a:off x="1564644" y="560668"/>
            <a:ext cx="935040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块画面，每块画面尺寸均为：宽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企业名称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.公司简介300字以内，可配图；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技术产品介绍: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个产品，介绍分别在100字内或减少产品数量,介绍可相应增加字数；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1564644" y="160558"/>
            <a:ext cx="344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模板样式一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668618" y="2383525"/>
            <a:ext cx="4314295" cy="43007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245" y="2358403"/>
            <a:ext cx="4364788" cy="4339037"/>
          </a:xfrm>
          <a:prstGeom prst="rect">
            <a:avLst/>
          </a:prstGeom>
        </p:spPr>
      </p:pic>
      <p:sp>
        <p:nvSpPr>
          <p:cNvPr id="14" name="文本框 13"/>
          <p:cNvSpPr txBox="true"/>
          <p:nvPr/>
        </p:nvSpPr>
        <p:spPr>
          <a:xfrm>
            <a:off x="1567019" y="560668"/>
            <a:ext cx="10206620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块画面，其中左图尺寸为：宽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75cm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；右图尺寸为：宽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95cm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企业名称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.公司简介300字以内，可配图；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技术产品介绍: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个产品，介绍分别在100字内或减少产品数量,介绍可相应增加字数；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181372" y="3206134"/>
            <a:ext cx="2324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10515" t="72019" r="5578" b="3281"/>
          <a:stretch>
            <a:fillRect/>
          </a:stretch>
        </p:blipFill>
        <p:spPr>
          <a:xfrm>
            <a:off x="4122773" y="2525026"/>
            <a:ext cx="1692565" cy="282310"/>
          </a:xfrm>
          <a:prstGeom prst="rect">
            <a:avLst/>
          </a:prstGeom>
        </p:spPr>
      </p:pic>
      <p:sp>
        <p:nvSpPr>
          <p:cNvPr id="15" name="文本框 14"/>
          <p:cNvSpPr txBox="true"/>
          <p:nvPr/>
        </p:nvSpPr>
        <p:spPr>
          <a:xfrm>
            <a:off x="1567019" y="160558"/>
            <a:ext cx="344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模板样式二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1665638" y="2382339"/>
            <a:ext cx="4305721" cy="4315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6150686" y="2351995"/>
            <a:ext cx="4400698" cy="4394168"/>
          </a:xfrm>
          <a:prstGeom prst="rect">
            <a:avLst/>
          </a:prstGeom>
        </p:spPr>
      </p:pic>
      <p:sp>
        <p:nvSpPr>
          <p:cNvPr id="4" name="文本框 3"/>
          <p:cNvSpPr txBox="true"/>
          <p:nvPr/>
        </p:nvSpPr>
        <p:spPr>
          <a:xfrm>
            <a:off x="1564040" y="160558"/>
            <a:ext cx="344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模板样式三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1564040" y="560668"/>
            <a:ext cx="9793388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块画面，矩形：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85cm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，正六边形边长：左侧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25cm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，右侧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28cm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企业名称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logo；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.公司简介：300字以内，可配图；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技术及产品：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个产品图片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 l="10515" t="72019" r="5578" b="3281"/>
          <a:stretch>
            <a:fillRect/>
          </a:stretch>
        </p:blipFill>
        <p:spPr>
          <a:xfrm>
            <a:off x="4121847" y="2443522"/>
            <a:ext cx="1681588" cy="328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先进科学1"/>
          <p:cNvPicPr>
            <a:picLocks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8255" y="1767205"/>
            <a:ext cx="4331970" cy="4351655"/>
          </a:xfrm>
          <a:prstGeom prst="rect">
            <a:avLst/>
          </a:prstGeom>
        </p:spPr>
      </p:pic>
      <p:pic>
        <p:nvPicPr>
          <p:cNvPr id="5" name="图片 4" descr="先进科学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0" y="1767205"/>
            <a:ext cx="4333240" cy="4366260"/>
          </a:xfrm>
          <a:prstGeom prst="rect">
            <a:avLst/>
          </a:prstGeom>
        </p:spPr>
      </p:pic>
      <p:sp>
        <p:nvSpPr>
          <p:cNvPr id="9" name="标题 8"/>
          <p:cNvSpPr>
            <a:spLocks noGrp="true"/>
          </p:cNvSpPr>
          <p:nvPr>
            <p:ph type="title"/>
          </p:nvPr>
        </p:nvSpPr>
        <p:spPr>
          <a:xfrm>
            <a:off x="1278255" y="365125"/>
            <a:ext cx="10075545" cy="1325880"/>
          </a:xfrm>
        </p:spPr>
        <p:txBody>
          <a:bodyPr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参考尺寸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先进科学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635" y="1790700"/>
            <a:ext cx="4352290" cy="4366895"/>
          </a:xfrm>
          <a:prstGeom prst="rect">
            <a:avLst/>
          </a:prstGeom>
        </p:spPr>
      </p:pic>
      <p:pic>
        <p:nvPicPr>
          <p:cNvPr id="7" name="图片 6" descr="先进科学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35" y="1790700"/>
            <a:ext cx="4360545" cy="4380865"/>
          </a:xfrm>
          <a:prstGeom prst="rect">
            <a:avLst/>
          </a:prstGeom>
        </p:spPr>
      </p:pic>
      <p:sp>
        <p:nvSpPr>
          <p:cNvPr id="9" name="标题 8"/>
          <p:cNvSpPr>
            <a:spLocks noGrp="true"/>
          </p:cNvSpPr>
          <p:nvPr>
            <p:ph type="title"/>
          </p:nvPr>
        </p:nvSpPr>
        <p:spPr>
          <a:xfrm>
            <a:off x="1525270" y="365125"/>
            <a:ext cx="9828530" cy="1325880"/>
          </a:xfrm>
        </p:spPr>
        <p:txBody>
          <a:bodyPr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参考尺寸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489710" y="365125"/>
            <a:ext cx="9864090" cy="1325880"/>
          </a:xfrm>
        </p:spPr>
        <p:txBody>
          <a:bodyPr/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参考尺寸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descr="先进科学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345" y="1786890"/>
            <a:ext cx="4331335" cy="4352290"/>
          </a:xfrm>
          <a:prstGeom prst="rect">
            <a:avLst/>
          </a:prstGeom>
        </p:spPr>
      </p:pic>
      <p:sp>
        <p:nvSpPr>
          <p:cNvPr id="9" name="标题 1"/>
          <p:cNvSpPr>
            <a:spLocks noGrp="true"/>
          </p:cNvSpPr>
          <p:nvPr/>
        </p:nvSpPr>
        <p:spPr>
          <a:xfrm>
            <a:off x="6038215" y="1786890"/>
            <a:ext cx="4928870" cy="435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请根据自身企业情况和技术成果，选择其中一个模板样式，按提示信息及尺寸要求设计展板内容。</a:t>
            </a:r>
            <a:b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切记：文件标记清楚后提交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PSD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格式文件。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演示</Application>
  <PresentationFormat>宽屏</PresentationFormat>
  <Paragraphs>33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1" baseType="lpstr">
      <vt:lpstr>Arial</vt:lpstr>
      <vt:lpstr>宋体</vt:lpstr>
      <vt:lpstr>Wingdings</vt:lpstr>
      <vt:lpstr>Nimbus Roman No9 L</vt:lpstr>
      <vt:lpstr>微软雅黑</vt:lpstr>
      <vt:lpstr>黑体</vt:lpstr>
      <vt:lpstr>宋体</vt:lpstr>
      <vt:lpstr>Arial Unicode MS</vt:lpstr>
      <vt:lpstr>等线 Light</vt:lpstr>
      <vt:lpstr>仿宋</vt:lpstr>
      <vt:lpstr>等线</vt:lpstr>
      <vt:lpstr>Calibri</vt:lpstr>
      <vt:lpstr>DejaVu Sans</vt:lpstr>
      <vt:lpstr>方正书宋_GBK</vt:lpstr>
      <vt:lpstr>方正仿宋_GBK</vt:lpstr>
      <vt:lpstr>方正隶书_GBK</vt:lpstr>
      <vt:lpstr>方正魏碑_GBK</vt:lpstr>
      <vt:lpstr>方正小标宋_GBK</vt:lpstr>
      <vt:lpstr>方正黑体_GBK</vt:lpstr>
      <vt:lpstr>SimHei</vt:lpstr>
      <vt:lpstr>DejaVu Sans</vt:lpstr>
      <vt:lpstr>Microsoft YaHei</vt:lpstr>
      <vt:lpstr>Office 主题​​</vt:lpstr>
      <vt:lpstr>1_Office 主题​​</vt:lpstr>
      <vt:lpstr>    请根据自身企业情况和技术成果，选择其中一个模板样式，按提示信息及尺寸要求设计展板内容。      切记：文件标记清楚后提交PSD或AI格式文件。</vt:lpstr>
      <vt:lpstr>PowerPoint 演示文稿</vt:lpstr>
      <vt:lpstr>PowerPoint 演示文稿</vt:lpstr>
      <vt:lpstr>PowerPoint 演示文稿</vt:lpstr>
      <vt:lpstr>参考尺寸</vt:lpstr>
      <vt:lpstr>参考尺寸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xf hu</dc:creator>
  <cp:lastModifiedBy>kylin</cp:lastModifiedBy>
  <cp:revision>7</cp:revision>
  <dcterms:created xsi:type="dcterms:W3CDTF">2023-04-28T06:52:14Z</dcterms:created>
  <dcterms:modified xsi:type="dcterms:W3CDTF">2023-04-28T06:52:14Z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2052-11.8.2.9980</vt:lpwstr>
  </property>
</Properties>
</file>